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12/5/2017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12/5/2017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12/5/2017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12/5/2017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12/5/2017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12/5/2017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12/5/2017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3d vocabulary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34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500" y="964692"/>
            <a:ext cx="6214364" cy="1188720"/>
          </a:xfrm>
        </p:spPr>
        <p:txBody>
          <a:bodyPr/>
          <a:lstStyle/>
          <a:p>
            <a:r>
              <a:rPr lang="en-US" dirty="0" smtClean="0"/>
              <a:t>Assembly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800" y="2638044"/>
            <a:ext cx="6354064" cy="310198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 organized, repeated process by robots or people to manufacture items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33" t="29949" r="77396" b="24608"/>
          <a:stretch/>
        </p:blipFill>
        <p:spPr>
          <a:xfrm>
            <a:off x="381000" y="1206499"/>
            <a:ext cx="3225800" cy="538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86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Quality control</a:t>
            </a:r>
          </a:p>
          <a:p>
            <a:r>
              <a:rPr lang="en-US" sz="2400" dirty="0" smtClean="0"/>
              <a:t>Be sure items that are manufactured meet the standards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9747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OSHA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Organization to be sure safety rules are followed.</a:t>
            </a:r>
            <a:endParaRPr lang="en-US" sz="2800" dirty="0"/>
          </a:p>
        </p:txBody>
      </p:sp>
      <p:pic>
        <p:nvPicPr>
          <p:cNvPr id="3074" name="Picture 2" descr="https://www1.nyc.gov/assets/buildings/images/content/misc/osha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3995809"/>
            <a:ext cx="57150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0707" y="3310009"/>
            <a:ext cx="4961855" cy="337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32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Torus cylinder sphere cube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3736" y="2650744"/>
            <a:ext cx="7729728" cy="3101983"/>
          </a:xfrm>
        </p:spPr>
        <p:txBody>
          <a:bodyPr/>
          <a:lstStyle/>
          <a:p>
            <a:r>
              <a:rPr lang="en-US" dirty="0" smtClean="0"/>
              <a:t>Cube = 3d square</a:t>
            </a:r>
          </a:p>
          <a:p>
            <a:r>
              <a:rPr lang="en-US" dirty="0" smtClean="0"/>
              <a:t>Sphere = 3d circle</a:t>
            </a:r>
          </a:p>
          <a:p>
            <a:r>
              <a:rPr lang="en-US" dirty="0" smtClean="0"/>
              <a:t>Cylinder = can shape</a:t>
            </a:r>
          </a:p>
          <a:p>
            <a:r>
              <a:rPr lang="en-US" dirty="0" smtClean="0"/>
              <a:t>Torus = donut shape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9583" t="21875" r="7709" b="48047"/>
          <a:stretch/>
        </p:blipFill>
        <p:spPr>
          <a:xfrm>
            <a:off x="4445000" y="2425699"/>
            <a:ext cx="4013200" cy="425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49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Additive and subtractive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add usbtra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231" y="2357569"/>
            <a:ext cx="8842833" cy="450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3700" y="2755900"/>
            <a:ext cx="156253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Additive</a:t>
            </a:r>
            <a:endParaRPr lang="en-US" dirty="0"/>
          </a:p>
          <a:p>
            <a:r>
              <a:rPr lang="en-US" dirty="0" smtClean="0"/>
              <a:t>Join parts together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u="sng" dirty="0" smtClean="0"/>
              <a:t>Subtractive</a:t>
            </a:r>
          </a:p>
          <a:p>
            <a:r>
              <a:rPr lang="en-US" dirty="0" smtClean="0"/>
              <a:t>Cut one part away from another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92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 - translate - rotate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Scale</a:t>
            </a:r>
            <a:r>
              <a:rPr lang="en-US" sz="3200" dirty="0" smtClean="0"/>
              <a:t> = change size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Translate</a:t>
            </a:r>
            <a:r>
              <a:rPr lang="en-US" sz="3200" dirty="0" smtClean="0"/>
              <a:t> = change position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Rotate</a:t>
            </a:r>
            <a:r>
              <a:rPr lang="en-US" sz="3200" dirty="0" smtClean="0"/>
              <a:t> = turn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8777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3547364" cy="1188720"/>
          </a:xfrm>
        </p:spPr>
        <p:txBody>
          <a:bodyPr/>
          <a:lstStyle/>
          <a:p>
            <a:r>
              <a:rPr lang="en-US" dirty="0" smtClean="0"/>
              <a:t>CAD  CNC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736" y="2511044"/>
            <a:ext cx="5541264" cy="310198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CAD</a:t>
            </a:r>
            <a:r>
              <a:rPr lang="en-US" sz="2800" dirty="0" smtClean="0"/>
              <a:t> = Computer aided design = </a:t>
            </a:r>
            <a:r>
              <a:rPr lang="en-US" sz="2800" dirty="0" err="1" smtClean="0"/>
              <a:t>TinkerCad</a:t>
            </a:r>
            <a:r>
              <a:rPr lang="en-US" sz="2800" dirty="0" smtClean="0"/>
              <a:t>, </a:t>
            </a:r>
            <a:r>
              <a:rPr lang="en-US" sz="2800" dirty="0" err="1" smtClean="0"/>
              <a:t>blocksCAD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>
                <a:solidFill>
                  <a:srgbClr val="FF0000"/>
                </a:solidFill>
              </a:rPr>
              <a:t>CNC</a:t>
            </a:r>
            <a:r>
              <a:rPr lang="en-US" sz="2800" dirty="0" smtClean="0"/>
              <a:t> = Computer Numeric Control = cutting machine by computer control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229" t="30729" r="2188" b="32813"/>
          <a:stretch/>
        </p:blipFill>
        <p:spPr>
          <a:xfrm>
            <a:off x="5245100" y="3954052"/>
            <a:ext cx="6718300" cy="24622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29" t="24088" r="1563" b="7552"/>
          <a:stretch/>
        </p:blipFill>
        <p:spPr>
          <a:xfrm>
            <a:off x="6077800" y="546100"/>
            <a:ext cx="5885600" cy="329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56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5426964" cy="1188720"/>
          </a:xfrm>
        </p:spPr>
        <p:txBody>
          <a:bodyPr/>
          <a:lstStyle/>
          <a:p>
            <a:r>
              <a:rPr lang="en-US" dirty="0" smtClean="0"/>
              <a:t>STL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638044"/>
            <a:ext cx="4487164" cy="310198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File format  for 3D design files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5312" t="14584" r="938" b="26432"/>
          <a:stretch/>
        </p:blipFill>
        <p:spPr>
          <a:xfrm>
            <a:off x="7835900" y="533400"/>
            <a:ext cx="41148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2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manufacture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Make a large quantity of items using a process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063" t="29948" r="2292" b="45833"/>
          <a:stretch/>
        </p:blipFill>
        <p:spPr>
          <a:xfrm>
            <a:off x="1606550" y="3862459"/>
            <a:ext cx="89789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33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Raw 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Unprocessed items used in production</a:t>
            </a:r>
          </a:p>
          <a:p>
            <a:r>
              <a:rPr lang="en-US" sz="2800" dirty="0" smtClean="0"/>
              <a:t>What something is made from.</a:t>
            </a:r>
            <a:endParaRPr lang="en-US" sz="2800" dirty="0"/>
          </a:p>
        </p:txBody>
      </p:sp>
      <p:pic>
        <p:nvPicPr>
          <p:cNvPr id="2050" name="Picture 2" descr="https://3.imimg.com/data3/BH/ON/MY-9720962/raw-material-250x2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1" y="3030161"/>
            <a:ext cx="3327400" cy="332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67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Small scale model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792" t="41536" r="24479" b="39193"/>
          <a:stretch/>
        </p:blipFill>
        <p:spPr>
          <a:xfrm>
            <a:off x="660400" y="3124200"/>
            <a:ext cx="74041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47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53</TotalTime>
  <Words>145</Words>
  <Application>Microsoft Office PowerPoint</Application>
  <PresentationFormat>Widescreen</PresentationFormat>
  <Paragraphs>39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Gill Sans MT</vt:lpstr>
      <vt:lpstr>Parcel</vt:lpstr>
      <vt:lpstr>3d vocabulary</vt:lpstr>
      <vt:lpstr>Torus cylinder sphere cube</vt:lpstr>
      <vt:lpstr>Additive and subtractive modeling</vt:lpstr>
      <vt:lpstr>Scale - translate - rotate</vt:lpstr>
      <vt:lpstr>CAD  CNC   </vt:lpstr>
      <vt:lpstr>STL</vt:lpstr>
      <vt:lpstr>manufacture</vt:lpstr>
      <vt:lpstr>Raw material</vt:lpstr>
      <vt:lpstr>prototype</vt:lpstr>
      <vt:lpstr>Assembly line</vt:lpstr>
      <vt:lpstr>QC</vt:lpstr>
      <vt:lpstr>OSHA</vt:lpstr>
    </vt:vector>
  </TitlesOfParts>
  <Company>Charles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vocabulary</dc:title>
  <dc:creator>O'Grady-Cunniff, Dianne (CCPS)</dc:creator>
  <cp:lastModifiedBy>O'Grady-Cunniff, Dianne (CCPS)</cp:lastModifiedBy>
  <cp:revision>11</cp:revision>
  <dcterms:created xsi:type="dcterms:W3CDTF">2017-12-05T12:25:02Z</dcterms:created>
  <dcterms:modified xsi:type="dcterms:W3CDTF">2017-12-05T13:18:41Z</dcterms:modified>
</cp:coreProperties>
</file>